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6858000" cy="9144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43"/>
  </p:normalViewPr>
  <p:slideViewPr>
    <p:cSldViewPr snapToGrid="0" snapToObjects="1">
      <p:cViewPr varScale="1">
        <p:scale>
          <a:sx n="95" d="100"/>
          <a:sy n="95" d="100"/>
        </p:scale>
        <p:origin x="28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159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009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820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289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56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400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00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184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824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429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861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CF4AB-FBFB-C341-8597-9A831F660F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499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0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7B39D98-FA0C-4046-8D2E-6AF87838C3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99" t="11175" r="12195" b="17081"/>
          <a:stretch/>
        </p:blipFill>
        <p:spPr>
          <a:xfrm>
            <a:off x="954268" y="1415482"/>
            <a:ext cx="4960758" cy="655864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753035" y="369187"/>
            <a:ext cx="5161991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 Wisdom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Selected quotes from IEEE Software (1984-2017)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8328230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25566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1423</TotalTime>
  <Words>15</Words>
  <Application>Microsoft Macintosh PowerPoint</Application>
  <PresentationFormat>Letter Paper (8.5x11 in)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Andale Mono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Zeljko Obrenovic</dc:creator>
  <cp:lastModifiedBy>Zeljko Obrenovic</cp:lastModifiedBy>
  <cp:revision>5</cp:revision>
  <dcterms:created xsi:type="dcterms:W3CDTF">2018-03-06T11:11:45Z</dcterms:created>
  <dcterms:modified xsi:type="dcterms:W3CDTF">2018-03-07T10:54:47Z</dcterms:modified>
</cp:coreProperties>
</file>

<file path=docProps/thumbnail.jpeg>
</file>